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Humanistic Theory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/>
              <a:t>Dr.Pushpa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</a:t>
            </a:r>
            <a:r>
              <a:rPr lang="en-US" dirty="0" err="1" smtClean="0"/>
              <a:t>work,deptt</a:t>
            </a:r>
            <a:endParaRPr lang="en-US" dirty="0" smtClean="0"/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The humanistic theory of personality emphasized people have they play an active role in determining how the behave.</a:t>
            </a:r>
          </a:p>
          <a:p>
            <a:r>
              <a:rPr lang="en-US" dirty="0" smtClean="0"/>
              <a:t>They tend to have an optimist perspective on human nature.</a:t>
            </a:r>
          </a:p>
          <a:p>
            <a:r>
              <a:rPr lang="en-US" dirty="0" smtClean="0"/>
              <a:t>Abraham </a:t>
            </a:r>
            <a:r>
              <a:rPr lang="en-US" dirty="0" err="1" smtClean="0"/>
              <a:t>maslow</a:t>
            </a:r>
            <a:r>
              <a:rPr lang="en-US" dirty="0" smtClean="0"/>
              <a:t> and call </a:t>
            </a:r>
            <a:r>
              <a:rPr lang="en-US" dirty="0" err="1" smtClean="0"/>
              <a:t>rogers</a:t>
            </a:r>
            <a:r>
              <a:rPr lang="en-US" dirty="0" smtClean="0"/>
              <a:t> were proponents of humanistic view.</a:t>
            </a:r>
          </a:p>
          <a:p>
            <a:r>
              <a:rPr lang="en-US" dirty="0" smtClean="0"/>
              <a:t>Humanistic theory is based on philosophies of existentialism and humanism.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-1981200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533400"/>
            <a:ext cx="6705600" cy="5486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12800" dirty="0" smtClean="0"/>
              <a:t>History of humanistic theory</a:t>
            </a:r>
          </a:p>
          <a:p>
            <a:pPr algn="l">
              <a:buFont typeface="Arial" pitchFamily="34" charset="0"/>
              <a:buChar char="•"/>
            </a:pPr>
            <a:r>
              <a:rPr lang="en-US" sz="12800" dirty="0" smtClean="0"/>
              <a:t>Carl </a:t>
            </a:r>
            <a:r>
              <a:rPr lang="en-US" sz="12800" dirty="0" err="1" smtClean="0"/>
              <a:t>rogers</a:t>
            </a:r>
            <a:r>
              <a:rPr lang="en-US" sz="12800" dirty="0" smtClean="0"/>
              <a:t> develop a client center therapy</a:t>
            </a:r>
          </a:p>
          <a:p>
            <a:pPr algn="l">
              <a:buFont typeface="Arial" pitchFamily="34" charset="0"/>
              <a:buChar char="•"/>
            </a:pPr>
            <a:r>
              <a:rPr lang="en-US" sz="12800" dirty="0" smtClean="0"/>
              <a:t>In 1962, with the sponsorship of brandies university, that moment was formally launched as the associated for humanistic psychology.</a:t>
            </a:r>
          </a:p>
          <a:p>
            <a:pPr algn="l">
              <a:buFont typeface="Arial" pitchFamily="34" charset="0"/>
              <a:buChar char="•"/>
            </a:pPr>
            <a:r>
              <a:rPr lang="en-US" sz="12800" dirty="0" smtClean="0"/>
              <a:t>Maslow developed a hierarchical theory of motivation</a:t>
            </a:r>
          </a:p>
          <a:p>
            <a:pPr algn="l">
              <a:buFont typeface="Arial" pitchFamily="34" charset="0"/>
              <a:buChar char="•"/>
            </a:pPr>
            <a:r>
              <a:rPr lang="en-US" sz="12800" dirty="0" smtClean="0"/>
              <a:t>  Humanistic  psychology is base on philosophies of existentialism and humanism</a:t>
            </a:r>
          </a:p>
          <a:p>
            <a:pPr algn="l">
              <a:buFont typeface="Arial" pitchFamily="34" charset="0"/>
              <a:buChar char="•"/>
            </a:pPr>
            <a:endParaRPr lang="en-US" sz="12800" dirty="0" smtClean="0"/>
          </a:p>
          <a:p>
            <a:pPr algn="l">
              <a:buFont typeface="Arial" pitchFamily="34" charset="0"/>
              <a:buChar char="•"/>
            </a:pPr>
            <a:endParaRPr lang="en-US" sz="1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-11430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Humanism </a:t>
            </a:r>
          </a:p>
          <a:p>
            <a:r>
              <a:rPr lang="en-US" dirty="0" smtClean="0"/>
              <a:t>This is a psychological approach that emphasize the study of the person, and the uniqueness of each individual.</a:t>
            </a:r>
          </a:p>
          <a:p>
            <a:pPr>
              <a:buNone/>
            </a:pPr>
            <a:r>
              <a:rPr lang="en-US" dirty="0" smtClean="0"/>
              <a:t>Existentialism </a:t>
            </a:r>
          </a:p>
          <a:p>
            <a:r>
              <a:rPr lang="en-US" dirty="0" smtClean="0"/>
              <a:t>This is emphasized the quest for personal meaning and determining personal values.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Concept of theory</a:t>
            </a:r>
          </a:p>
          <a:p>
            <a:r>
              <a:rPr lang="en-US" dirty="0" smtClean="0"/>
              <a:t>Humanistic theory of personality argue that the basic goodness of human being and the need to achieve  one’s full potential.</a:t>
            </a:r>
          </a:p>
          <a:p>
            <a:r>
              <a:rPr lang="en-US" dirty="0" smtClean="0"/>
              <a:t>Rejected the assumptions of behaviorism and psychoanalytic approaches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Hierarchy of need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810000" y="350520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mtClean="0"/>
              <a:t>1 </a:t>
            </a:r>
            <a:r>
              <a:rPr lang="en-US" smtClean="0"/>
              <a:t>Physiological </a:t>
            </a:r>
            <a:r>
              <a:rPr lang="en-US" dirty="0" smtClean="0"/>
              <a:t>need</a:t>
            </a:r>
          </a:p>
          <a:p>
            <a:pPr>
              <a:buNone/>
            </a:pPr>
            <a:r>
              <a:rPr lang="en-US" dirty="0" smtClean="0"/>
              <a:t>2 Safety need </a:t>
            </a:r>
          </a:p>
          <a:p>
            <a:pPr>
              <a:buNone/>
            </a:pPr>
            <a:r>
              <a:rPr lang="en-US" dirty="0" smtClean="0"/>
              <a:t>3 Belonging need</a:t>
            </a:r>
          </a:p>
          <a:p>
            <a:pPr>
              <a:buNone/>
            </a:pPr>
            <a:r>
              <a:rPr lang="en-US" dirty="0" smtClean="0"/>
              <a:t>4 Esteem need</a:t>
            </a:r>
          </a:p>
          <a:p>
            <a:pPr>
              <a:buNone/>
            </a:pPr>
            <a:r>
              <a:rPr lang="en-US" dirty="0" smtClean="0"/>
              <a:t>5 Self actualization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/>
              <a:t>Physiological – these are the basic needs for survival.( food, water, sex, sleep,)</a:t>
            </a:r>
          </a:p>
          <a:p>
            <a:r>
              <a:rPr lang="en-US" dirty="0" smtClean="0"/>
              <a:t>Safety or security need- employment, family, health, resources, structure etc</a:t>
            </a:r>
          </a:p>
          <a:p>
            <a:r>
              <a:rPr lang="en-US" dirty="0" smtClean="0"/>
              <a:t>Love or belongingness – family, friends, relationship etc</a:t>
            </a:r>
          </a:p>
          <a:p>
            <a:r>
              <a:rPr lang="en-US" dirty="0" smtClean="0"/>
              <a:t>Self esteem- respect, status, recognition, glory, dignity, reputation, attention, strength etc </a:t>
            </a:r>
          </a:p>
          <a:p>
            <a:r>
              <a:rPr lang="en-US" dirty="0" smtClean="0"/>
              <a:t>Self actualization- intrinsic growth, inner drive, improve ourselves, realism, openness, freshness, spirituality, emotionally satisfying, social interests.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9906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914400" lvl="1" indent="-514350" algn="ctr">
              <a:buNone/>
            </a:pPr>
            <a:endParaRPr lang="en-US" dirty="0" smtClean="0"/>
          </a:p>
          <a:p>
            <a:pPr marL="914400" lvl="1" indent="-514350" algn="ctr">
              <a:buNone/>
            </a:pPr>
            <a:endParaRPr lang="en-US" dirty="0" smtClean="0"/>
          </a:p>
          <a:p>
            <a:pPr marL="914400" lvl="1" indent="-514350" algn="ctr">
              <a:buNone/>
            </a:pPr>
            <a:endParaRPr lang="en-US" dirty="0" smtClean="0"/>
          </a:p>
          <a:p>
            <a:pPr marL="914400" lvl="1" indent="-514350" algn="ctr">
              <a:buNone/>
            </a:pPr>
            <a:endParaRPr lang="en-US" dirty="0" smtClean="0"/>
          </a:p>
          <a:p>
            <a:pPr marL="914400" lvl="1" indent="-514350" algn="ctr">
              <a:buNone/>
            </a:pPr>
            <a:r>
              <a:rPr lang="en-US" sz="4400" dirty="0" smtClean="0"/>
              <a:t>Thanks </a:t>
            </a:r>
          </a:p>
          <a:p>
            <a:pPr marL="914400" lvl="1" indent="-514350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286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Humanistic Theory </vt:lpstr>
      <vt:lpstr>Slide 2</vt:lpstr>
      <vt:lpstr> </vt:lpstr>
      <vt:lpstr>Slide 4</vt:lpstr>
      <vt:lpstr>Slide 5</vt:lpstr>
      <vt:lpstr>Hierarchy of need 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Pushpa</dc:creator>
  <cp:lastModifiedBy>Pushpa</cp:lastModifiedBy>
  <cp:revision>27</cp:revision>
  <dcterms:created xsi:type="dcterms:W3CDTF">2006-08-16T00:00:00Z</dcterms:created>
  <dcterms:modified xsi:type="dcterms:W3CDTF">2020-07-01T03:07:41Z</dcterms:modified>
</cp:coreProperties>
</file>